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9"/>
  </p:notesMasterIdLst>
  <p:handoutMasterIdLst>
    <p:handoutMasterId r:id="rId50"/>
  </p:handoutMasterIdLst>
  <p:sldIdLst>
    <p:sldId id="283" r:id="rId20"/>
    <p:sldId id="312" r:id="rId21"/>
    <p:sldId id="318" r:id="rId22"/>
    <p:sldId id="311" r:id="rId23"/>
    <p:sldId id="309" r:id="rId24"/>
    <p:sldId id="310" r:id="rId25"/>
    <p:sldId id="319" r:id="rId26"/>
    <p:sldId id="313" r:id="rId27"/>
    <p:sldId id="293" r:id="rId28"/>
    <p:sldId id="290" r:id="rId29"/>
    <p:sldId id="294" r:id="rId30"/>
    <p:sldId id="295" r:id="rId31"/>
    <p:sldId id="298" r:id="rId32"/>
    <p:sldId id="316" r:id="rId33"/>
    <p:sldId id="299" r:id="rId34"/>
    <p:sldId id="297" r:id="rId35"/>
    <p:sldId id="303" r:id="rId36"/>
    <p:sldId id="308" r:id="rId37"/>
    <p:sldId id="300" r:id="rId38"/>
    <p:sldId id="301" r:id="rId39"/>
    <p:sldId id="302" r:id="rId40"/>
    <p:sldId id="317" r:id="rId41"/>
    <p:sldId id="307" r:id="rId42"/>
    <p:sldId id="304" r:id="rId43"/>
    <p:sldId id="305" r:id="rId44"/>
    <p:sldId id="306" r:id="rId45"/>
    <p:sldId id="315" r:id="rId46"/>
    <p:sldId id="314" r:id="rId47"/>
    <p:sldId id="25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8"/>
            <p14:sldId id="311"/>
            <p14:sldId id="309"/>
            <p14:sldId id="310"/>
            <p14:sldId id="319"/>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71007" autoAdjust="0"/>
  </p:normalViewPr>
  <p:slideViewPr>
    <p:cSldViewPr>
      <p:cViewPr varScale="1">
        <p:scale>
          <a:sx n="79" d="100"/>
          <a:sy n="79" d="100"/>
        </p:scale>
        <p:origin x="1635"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6/15/2017 9:33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6/15/2017 9:33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6/15/2017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6/15/2017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6/15/2017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6/15/2017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6/15/2017 9:33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6/15/2017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6/15/2017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6/15/2017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731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1.png"/><Relationship Id="rId2" Type="http://schemas.openxmlformats.org/officeDocument/2006/relationships/customXml" Target="../../customXml/item7.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customXml" Target="../../customXml/item17.xml"/><Relationship Id="rId4" Type="http://schemas.openxmlformats.org/officeDocument/2006/relationships/customXml" Target="../../customXml/item1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2.png"/><Relationship Id="rId2" Type="http://schemas.openxmlformats.org/officeDocument/2006/relationships/customXml" Target="../../customXml/item3.xml"/><Relationship Id="rId1" Type="http://schemas.openxmlformats.org/officeDocument/2006/relationships/customXml" Target="../../customXml/item18.xml"/><Relationship Id="rId6" Type="http://schemas.openxmlformats.org/officeDocument/2006/relationships/slideMaster" Target="../slideMasters/slideMaster1.xml"/><Relationship Id="rId5" Type="http://schemas.openxmlformats.org/officeDocument/2006/relationships/customXml" Target="../../customXml/item2.xml"/><Relationship Id="rId4" Type="http://schemas.openxmlformats.org/officeDocument/2006/relationships/customXml" Target="../../customXml/item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Bots in the real world</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lstStyle/>
          <a:p>
            <a:r>
              <a:rPr lang="en-US" dirty="0"/>
              <a:t>Christopher Harrison</a:t>
            </a:r>
          </a:p>
          <a:p>
            <a:r>
              <a:rPr lang="en-US" dirty="0"/>
              <a:t>SDE, DX, Microsoft</a:t>
            </a:r>
          </a:p>
          <a:p>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022-D918-4FF8-8572-48F8E56B9870}"/>
              </a:ext>
            </a:extLst>
          </p:cNvPr>
          <p:cNvSpPr>
            <a:spLocks noGrp="1"/>
          </p:cNvSpPr>
          <p:nvPr>
            <p:ph type="title"/>
          </p:nvPr>
        </p:nvSpPr>
        <p:spPr/>
        <p:txBody>
          <a:bodyPr/>
          <a:lstStyle/>
          <a:p>
            <a:pPr algn="ctr"/>
            <a:r>
              <a:rPr lang="en-US" dirty="0"/>
              <a:t>How did we get here?</a:t>
            </a:r>
          </a:p>
        </p:txBody>
      </p:sp>
    </p:spTree>
    <p:extLst>
      <p:ext uri="{BB962C8B-B14F-4D97-AF65-F5344CB8AC3E}">
        <p14:creationId xmlns:p14="http://schemas.microsoft.com/office/powerpoint/2010/main" val="37029119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 name="TextBox 1">
            <a:extLst>
              <a:ext uri="{FF2B5EF4-FFF2-40B4-BE49-F238E27FC236}">
                <a16:creationId xmlns:a16="http://schemas.microsoft.com/office/drawing/2014/main" id="{EE70521C-5703-4F6A-97EF-34178E0AAEB6}"/>
              </a:ext>
            </a:extLst>
          </p:cNvPr>
          <p:cNvSpPr txBox="1"/>
          <p:nvPr/>
        </p:nvSpPr>
        <p:spPr>
          <a:xfrm>
            <a:off x="122237" y="1573137"/>
            <a:ext cx="6228928" cy="849463"/>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Extremely powerful</a:t>
            </a:r>
          </a:p>
        </p:txBody>
      </p:sp>
      <p:sp>
        <p:nvSpPr>
          <p:cNvPr id="12" name="TextBox 11">
            <a:extLst>
              <a:ext uri="{FF2B5EF4-FFF2-40B4-BE49-F238E27FC236}">
                <a16:creationId xmlns:a16="http://schemas.microsoft.com/office/drawing/2014/main" id="{DDAF107E-752A-45D0-A315-DABE9BA3E36B}"/>
              </a:ext>
            </a:extLst>
          </p:cNvPr>
          <p:cNvSpPr txBox="1"/>
          <p:nvPr/>
        </p:nvSpPr>
        <p:spPr>
          <a:xfrm>
            <a:off x="122237" y="2182475"/>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Cut right to what you're looking for…</a:t>
            </a:r>
          </a:p>
        </p:txBody>
      </p:sp>
      <p:sp>
        <p:nvSpPr>
          <p:cNvPr id="13" name="TextBox 12">
            <a:extLst>
              <a:ext uri="{FF2B5EF4-FFF2-40B4-BE49-F238E27FC236}">
                <a16:creationId xmlns:a16="http://schemas.microsoft.com/office/drawing/2014/main" id="{E1FDB432-C9C8-440A-9142-DA0D0F26420A}"/>
              </a:ext>
            </a:extLst>
          </p:cNvPr>
          <p:cNvSpPr txBox="1"/>
          <p:nvPr/>
        </p:nvSpPr>
        <p:spPr>
          <a:xfrm>
            <a:off x="122237" y="3359450"/>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 if you know the right commands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xEl>
                                              <p:pRg st="0" end="0"/>
                                            </p:txEl>
                                          </p:spTgt>
                                        </p:tgtEl>
                                      </p:cBhvr>
                                    </p:animEffect>
                                    <p:anim calcmode="lin" valueType="num">
                                      <p:cBhvr>
                                        <p:cTn id="19"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6">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6">
                                            <p:txEl>
                                              <p:pRg st="0" end="0"/>
                                            </p:txEl>
                                          </p:spTgt>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9"/>
                                        </p:tgtEl>
                                      </p:cBhvr>
                                    </p:animEffect>
                                    <p:anim calcmode="lin" valueType="num">
                                      <p:cBhvr>
                                        <p:cTn id="29" dur="1000"/>
                                        <p:tgtEl>
                                          <p:spTgt spid="9"/>
                                        </p:tgtEl>
                                        <p:attrNameLst>
                                          <p:attrName>ppt_x</p:attrName>
                                        </p:attrNameLst>
                                      </p:cBhvr>
                                      <p:tavLst>
                                        <p:tav tm="0">
                                          <p:val>
                                            <p:strVal val="ppt_x"/>
                                          </p:val>
                                        </p:tav>
                                        <p:tav tm="100000">
                                          <p:val>
                                            <p:strVal val="ppt_x"/>
                                          </p:val>
                                        </p:tav>
                                      </p:tavLst>
                                    </p:anim>
                                    <p:anim calcmode="lin" valueType="num">
                                      <p:cBhvr>
                                        <p:cTn id="30" dur="1000"/>
                                        <p:tgtEl>
                                          <p:spTgt spid="9"/>
                                        </p:tgtEl>
                                        <p:attrNameLst>
                                          <p:attrName>ppt_y</p:attrName>
                                        </p:attrNameLst>
                                      </p:cBhvr>
                                      <p:tavLst>
                                        <p:tav tm="0">
                                          <p:val>
                                            <p:strVal val="ppt_y"/>
                                          </p:val>
                                        </p:tav>
                                        <p:tav tm="100000">
                                          <p:val>
                                            <p:strVal val="ppt_y+.1"/>
                                          </p:val>
                                        </p:tav>
                                      </p:tavLst>
                                    </p:anim>
                                    <p:set>
                                      <p:cBhvr>
                                        <p:cTn id="31" dur="1" fill="hold">
                                          <p:stCondLst>
                                            <p:cond delay="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2"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
        <p:nvSpPr>
          <p:cNvPr id="10" name="Text Placeholder 5">
            <a:extLst>
              <a:ext uri="{FF2B5EF4-FFF2-40B4-BE49-F238E27FC236}">
                <a16:creationId xmlns:a16="http://schemas.microsoft.com/office/drawing/2014/main" id="{3072E870-56A1-4033-B098-F32815C5BE33}"/>
              </a:ext>
            </a:extLst>
          </p:cNvPr>
          <p:cNvSpPr txBox="1">
            <a:spLocks/>
          </p:cNvSpPr>
          <p:nvPr/>
        </p:nvSpPr>
        <p:spPr>
          <a:xfrm>
            <a:off x="274637" y="145134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Nice for novices</a:t>
            </a:r>
          </a:p>
        </p:txBody>
      </p:sp>
      <p:sp>
        <p:nvSpPr>
          <p:cNvPr id="11" name="Text Placeholder 5">
            <a:extLst>
              <a:ext uri="{FF2B5EF4-FFF2-40B4-BE49-F238E27FC236}">
                <a16:creationId xmlns:a16="http://schemas.microsoft.com/office/drawing/2014/main" id="{AFEFD413-244E-4BD8-886F-0BD6ECF61F11}"/>
              </a:ext>
            </a:extLst>
          </p:cNvPr>
          <p:cNvSpPr txBox="1">
            <a:spLocks/>
          </p:cNvSpPr>
          <p:nvPr/>
        </p:nvSpPr>
        <p:spPr>
          <a:xfrm>
            <a:off x="274637" y="205786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Everything is right there, out in the open…</a:t>
            </a:r>
          </a:p>
        </p:txBody>
      </p:sp>
      <p:sp>
        <p:nvSpPr>
          <p:cNvPr id="12" name="Text Placeholder 5">
            <a:extLst>
              <a:ext uri="{FF2B5EF4-FFF2-40B4-BE49-F238E27FC236}">
                <a16:creationId xmlns:a16="http://schemas.microsoft.com/office/drawing/2014/main" id="{F3F45F88-3990-4FDE-B7DE-CAF42AAC16A6}"/>
              </a:ext>
            </a:extLst>
          </p:cNvPr>
          <p:cNvSpPr txBox="1">
            <a:spLocks/>
          </p:cNvSpPr>
          <p:nvPr/>
        </p:nvSpPr>
        <p:spPr>
          <a:xfrm>
            <a:off x="298975" y="3784182"/>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 if you can find it</a:t>
            </a:r>
          </a:p>
        </p:txBody>
      </p:sp>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1"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9"/>
                                        </p:tgtEl>
                                      </p:cBhvr>
                                    </p:animEffect>
                                    <p:anim calcmode="lin" valueType="num">
                                      <p:cBhvr>
                                        <p:cTn id="35" dur="1000"/>
                                        <p:tgtEl>
                                          <p:spTgt spid="9"/>
                                        </p:tgtEl>
                                        <p:attrNameLst>
                                          <p:attrName>ppt_x</p:attrName>
                                        </p:attrNameLst>
                                      </p:cBhvr>
                                      <p:tavLst>
                                        <p:tav tm="0">
                                          <p:val>
                                            <p:strVal val="ppt_x"/>
                                          </p:val>
                                        </p:tav>
                                        <p:tav tm="100000">
                                          <p:val>
                                            <p:strVal val="ppt_x"/>
                                          </p:val>
                                        </p:tav>
                                      </p:tavLst>
                                    </p:anim>
                                    <p:anim calcmode="lin" valueType="num">
                                      <p:cBhvr>
                                        <p:cTn id="36" dur="1000"/>
                                        <p:tgtEl>
                                          <p:spTgt spid="9"/>
                                        </p:tgtEl>
                                        <p:attrNameLst>
                                          <p:attrName>ppt_y</p:attrName>
                                        </p:attrNameLst>
                                      </p:cBhvr>
                                      <p:tavLst>
                                        <p:tav tm="0">
                                          <p:val>
                                            <p:strVal val="ppt_y"/>
                                          </p:val>
                                        </p:tav>
                                        <p:tav tm="100000">
                                          <p:val>
                                            <p:strVal val="ppt_y+.1"/>
                                          </p:val>
                                        </p:tav>
                                      </p:tavLst>
                                    </p:anim>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CBBD2-0B65-4668-8409-B3DFFA1F820B}"/>
              </a:ext>
            </a:extLst>
          </p:cNvPr>
          <p:cNvSpPr>
            <a:spLocks noGrp="1"/>
          </p:cNvSpPr>
          <p:nvPr>
            <p:ph type="title"/>
          </p:nvPr>
        </p:nvSpPr>
        <p:spPr/>
        <p:txBody>
          <a:bodyPr/>
          <a:lstStyle/>
          <a:p>
            <a:pPr algn="ctr"/>
            <a:r>
              <a:rPr lang="en-US" dirty="0"/>
              <a:t>So why now?</a:t>
            </a:r>
          </a:p>
        </p:txBody>
      </p:sp>
    </p:spTree>
    <p:extLst>
      <p:ext uri="{BB962C8B-B14F-4D97-AF65-F5344CB8AC3E}">
        <p14:creationId xmlns:p14="http://schemas.microsoft.com/office/powerpoint/2010/main" val="162597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8.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0.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3.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7.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4.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5.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6.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8.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9.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2396</TotalTime>
  <Words>1018</Words>
  <Application>Microsoft Office PowerPoint</Application>
  <PresentationFormat>Custom</PresentationFormat>
  <Paragraphs>176</Paragraphs>
  <Slides>29</Slides>
  <Notes>17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Segoe UI</vt:lpstr>
      <vt:lpstr>Segoe UI Light</vt:lpstr>
      <vt:lpstr>Segoe UI Semilight</vt:lpstr>
      <vt:lpstr>Wingdings</vt:lpstr>
      <vt:lpstr>WHITE TEMPLATE</vt:lpstr>
      <vt:lpstr>Bots in the real world</vt:lpstr>
      <vt:lpstr>PowerPoint Presentation</vt:lpstr>
      <vt:lpstr>How did we get here?</vt:lpstr>
      <vt:lpstr>Command Line</vt:lpstr>
      <vt:lpstr>Menus</vt:lpstr>
      <vt:lpstr>Websites</vt:lpstr>
      <vt:lpstr>So why now?</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219</cp:revision>
  <dcterms:created xsi:type="dcterms:W3CDTF">2015-06-04T21:40:17Z</dcterms:created>
  <dcterms:modified xsi:type="dcterms:W3CDTF">2017-06-15T16:45:52Z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